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0" r:id="rId6"/>
    <p:sldId id="259" r:id="rId7"/>
    <p:sldId id="257"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49138C-3E42-4567-9397-A92EF658D860}" v="37" dt="2024-05-15T06:49:10.250"/>
    <p1510:client id="{B7F7B9A2-E1F0-4574-9D79-B48B98D2C8F9}" v="301" dt="2024-05-15T07:00:33.8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el Jansma" userId="82b89470-bcb3-4a97-8704-4daed9a01691" providerId="ADAL" clId="{B7F7B9A2-E1F0-4574-9D79-B48B98D2C8F9}"/>
    <pc:docChg chg="undo custSel addSld delSld modSld">
      <pc:chgData name="Marcel Jansma" userId="82b89470-bcb3-4a97-8704-4daed9a01691" providerId="ADAL" clId="{B7F7B9A2-E1F0-4574-9D79-B48B98D2C8F9}" dt="2024-05-15T07:00:33.816" v="302" actId="20577"/>
      <pc:docMkLst>
        <pc:docMk/>
      </pc:docMkLst>
      <pc:sldChg chg="addSp delSp mod">
        <pc:chgData name="Marcel Jansma" userId="82b89470-bcb3-4a97-8704-4daed9a01691" providerId="ADAL" clId="{B7F7B9A2-E1F0-4574-9D79-B48B98D2C8F9}" dt="2024-05-15T06:57:17.196" v="100" actId="22"/>
        <pc:sldMkLst>
          <pc:docMk/>
          <pc:sldMk cId="2451305180" sldId="256"/>
        </pc:sldMkLst>
        <pc:spChg chg="add del">
          <ac:chgData name="Marcel Jansma" userId="82b89470-bcb3-4a97-8704-4daed9a01691" providerId="ADAL" clId="{B7F7B9A2-E1F0-4574-9D79-B48B98D2C8F9}" dt="2024-05-15T06:57:17.196" v="100" actId="22"/>
          <ac:spMkLst>
            <pc:docMk/>
            <pc:sldMk cId="2451305180" sldId="256"/>
            <ac:spMk id="5" creationId="{457CB138-B372-1D23-3FCD-86B4B23C6EDD}"/>
          </ac:spMkLst>
        </pc:spChg>
      </pc:sldChg>
      <pc:sldChg chg="modSp mod">
        <pc:chgData name="Marcel Jansma" userId="82b89470-bcb3-4a97-8704-4daed9a01691" providerId="ADAL" clId="{B7F7B9A2-E1F0-4574-9D79-B48B98D2C8F9}" dt="2024-05-15T07:00:33.816" v="302" actId="20577"/>
        <pc:sldMkLst>
          <pc:docMk/>
          <pc:sldMk cId="2723654559" sldId="257"/>
        </pc:sldMkLst>
        <pc:spChg chg="mod">
          <ac:chgData name="Marcel Jansma" userId="82b89470-bcb3-4a97-8704-4daed9a01691" providerId="ADAL" clId="{B7F7B9A2-E1F0-4574-9D79-B48B98D2C8F9}" dt="2024-05-15T07:00:33.816" v="302" actId="20577"/>
          <ac:spMkLst>
            <pc:docMk/>
            <pc:sldMk cId="2723654559" sldId="257"/>
            <ac:spMk id="3" creationId="{84AE2B78-04C0-2FC6-10F3-105312622583}"/>
          </ac:spMkLst>
        </pc:spChg>
      </pc:sldChg>
      <pc:sldChg chg="modSp new del mod">
        <pc:chgData name="Marcel Jansma" userId="82b89470-bcb3-4a97-8704-4daed9a01691" providerId="ADAL" clId="{B7F7B9A2-E1F0-4574-9D79-B48B98D2C8F9}" dt="2024-05-15T06:57:52.031" v="105" actId="47"/>
        <pc:sldMkLst>
          <pc:docMk/>
          <pc:sldMk cId="2827589226" sldId="258"/>
        </pc:sldMkLst>
        <pc:spChg chg="mod">
          <ac:chgData name="Marcel Jansma" userId="82b89470-bcb3-4a97-8704-4daed9a01691" providerId="ADAL" clId="{B7F7B9A2-E1F0-4574-9D79-B48B98D2C8F9}" dt="2024-05-15T06:57:49.674" v="104"/>
          <ac:spMkLst>
            <pc:docMk/>
            <pc:sldMk cId="2827589226" sldId="258"/>
            <ac:spMk id="3" creationId="{69F13F6D-E14E-C268-937D-4E3F84A35C52}"/>
          </ac:spMkLst>
        </pc:spChg>
      </pc:sldChg>
      <pc:sldChg chg="addSp delSp modSp new mod modClrScheme chgLayout">
        <pc:chgData name="Marcel Jansma" userId="82b89470-bcb3-4a97-8704-4daed9a01691" providerId="ADAL" clId="{B7F7B9A2-E1F0-4574-9D79-B48B98D2C8F9}" dt="2024-05-15T06:59:31.217" v="140" actId="20577"/>
        <pc:sldMkLst>
          <pc:docMk/>
          <pc:sldMk cId="2958326652" sldId="259"/>
        </pc:sldMkLst>
        <pc:spChg chg="del mod ord">
          <ac:chgData name="Marcel Jansma" userId="82b89470-bcb3-4a97-8704-4daed9a01691" providerId="ADAL" clId="{B7F7B9A2-E1F0-4574-9D79-B48B98D2C8F9}" dt="2024-05-15T06:59:00.554" v="112" actId="700"/>
          <ac:spMkLst>
            <pc:docMk/>
            <pc:sldMk cId="2958326652" sldId="259"/>
            <ac:spMk id="2" creationId="{44931911-1D0A-B6D4-6CBD-28703284B315}"/>
          </ac:spMkLst>
        </pc:spChg>
        <pc:spChg chg="del mod ord">
          <ac:chgData name="Marcel Jansma" userId="82b89470-bcb3-4a97-8704-4daed9a01691" providerId="ADAL" clId="{B7F7B9A2-E1F0-4574-9D79-B48B98D2C8F9}" dt="2024-05-15T06:59:00.554" v="112" actId="700"/>
          <ac:spMkLst>
            <pc:docMk/>
            <pc:sldMk cId="2958326652" sldId="259"/>
            <ac:spMk id="3" creationId="{6F04C096-8935-0C84-A8D5-F760E74A548A}"/>
          </ac:spMkLst>
        </pc:spChg>
        <pc:spChg chg="add mod ord">
          <ac:chgData name="Marcel Jansma" userId="82b89470-bcb3-4a97-8704-4daed9a01691" providerId="ADAL" clId="{B7F7B9A2-E1F0-4574-9D79-B48B98D2C8F9}" dt="2024-05-15T06:59:31.217" v="140" actId="20577"/>
          <ac:spMkLst>
            <pc:docMk/>
            <pc:sldMk cId="2958326652" sldId="259"/>
            <ac:spMk id="4" creationId="{2C96715B-D2A5-1A5A-197B-3F0DD6296BE8}"/>
          </ac:spMkLst>
        </pc:spChg>
        <pc:spChg chg="add mod ord">
          <ac:chgData name="Marcel Jansma" userId="82b89470-bcb3-4a97-8704-4daed9a01691" providerId="ADAL" clId="{B7F7B9A2-E1F0-4574-9D79-B48B98D2C8F9}" dt="2024-05-15T06:59:26.927" v="128" actId="20577"/>
          <ac:spMkLst>
            <pc:docMk/>
            <pc:sldMk cId="2958326652" sldId="259"/>
            <ac:spMk id="5" creationId="{749C5B64-04B9-98B3-B765-4AD648C822EE}"/>
          </ac:spMkLst>
        </pc:spChg>
      </pc:sldChg>
      <pc:sldChg chg="modSp add mod">
        <pc:chgData name="Marcel Jansma" userId="82b89470-bcb3-4a97-8704-4daed9a01691" providerId="ADAL" clId="{B7F7B9A2-E1F0-4574-9D79-B48B98D2C8F9}" dt="2024-05-15T06:58:25.970" v="111" actId="255"/>
        <pc:sldMkLst>
          <pc:docMk/>
          <pc:sldMk cId="1229365671" sldId="260"/>
        </pc:sldMkLst>
        <pc:spChg chg="mod">
          <ac:chgData name="Marcel Jansma" userId="82b89470-bcb3-4a97-8704-4daed9a01691" providerId="ADAL" clId="{B7F7B9A2-E1F0-4574-9D79-B48B98D2C8F9}" dt="2024-05-15T06:58:25.970" v="111" actId="255"/>
          <ac:spMkLst>
            <pc:docMk/>
            <pc:sldMk cId="1229365671" sldId="260"/>
            <ac:spMk id="2" creationId="{44931911-1D0A-B6D4-6CBD-28703284B315}"/>
          </ac:spMkLst>
        </pc:spChg>
      </pc:sldChg>
    </pc:docChg>
  </pc:docChgLst>
  <pc:docChgLst>
    <pc:chgData name="Marcel Jansma" userId="S::q026716@quadraam.nl::82b89470-bcb3-4a97-8704-4daed9a01691" providerId="AD" clId="Web-{6949138C-3E42-4567-9397-A92EF658D860}"/>
    <pc:docChg chg="addSld modSld">
      <pc:chgData name="Marcel Jansma" userId="S::q026716@quadraam.nl::82b89470-bcb3-4a97-8704-4daed9a01691" providerId="AD" clId="Web-{6949138C-3E42-4567-9397-A92EF658D860}" dt="2024-05-15T06:49:10.250" v="35" actId="20577"/>
      <pc:docMkLst>
        <pc:docMk/>
      </pc:docMkLst>
      <pc:sldChg chg="modSp new">
        <pc:chgData name="Marcel Jansma" userId="S::q026716@quadraam.nl::82b89470-bcb3-4a97-8704-4daed9a01691" providerId="AD" clId="Web-{6949138C-3E42-4567-9397-A92EF658D860}" dt="2024-05-15T06:48:47.531" v="11" actId="20577"/>
        <pc:sldMkLst>
          <pc:docMk/>
          <pc:sldMk cId="2451305180" sldId="256"/>
        </pc:sldMkLst>
        <pc:spChg chg="mod">
          <ac:chgData name="Marcel Jansma" userId="S::q026716@quadraam.nl::82b89470-bcb3-4a97-8704-4daed9a01691" providerId="AD" clId="Web-{6949138C-3E42-4567-9397-A92EF658D860}" dt="2024-05-15T06:48:47.531" v="11" actId="20577"/>
          <ac:spMkLst>
            <pc:docMk/>
            <pc:sldMk cId="2451305180" sldId="256"/>
            <ac:spMk id="2" creationId="{3BE2C0C9-CEC5-38E7-61EB-B37A9242A654}"/>
          </ac:spMkLst>
        </pc:spChg>
      </pc:sldChg>
      <pc:sldChg chg="modSp new">
        <pc:chgData name="Marcel Jansma" userId="S::q026716@quadraam.nl::82b89470-bcb3-4a97-8704-4daed9a01691" providerId="AD" clId="Web-{6949138C-3E42-4567-9397-A92EF658D860}" dt="2024-05-15T06:49:10.250" v="35" actId="20577"/>
        <pc:sldMkLst>
          <pc:docMk/>
          <pc:sldMk cId="2723654559" sldId="257"/>
        </pc:sldMkLst>
        <pc:spChg chg="mod">
          <ac:chgData name="Marcel Jansma" userId="S::q026716@quadraam.nl::82b89470-bcb3-4a97-8704-4daed9a01691" providerId="AD" clId="Web-{6949138C-3E42-4567-9397-A92EF658D860}" dt="2024-05-15T06:48:53.562" v="14" actId="20577"/>
          <ac:spMkLst>
            <pc:docMk/>
            <pc:sldMk cId="2723654559" sldId="257"/>
            <ac:spMk id="2" creationId="{76D2D494-E553-E091-F5AE-FC44A7F44421}"/>
          </ac:spMkLst>
        </pc:spChg>
        <pc:spChg chg="mod">
          <ac:chgData name="Marcel Jansma" userId="S::q026716@quadraam.nl::82b89470-bcb3-4a97-8704-4daed9a01691" providerId="AD" clId="Web-{6949138C-3E42-4567-9397-A92EF658D860}" dt="2024-05-15T06:49:10.250" v="35" actId="20577"/>
          <ac:spMkLst>
            <pc:docMk/>
            <pc:sldMk cId="2723654559" sldId="257"/>
            <ac:spMk id="3" creationId="{84AE2B78-04C0-2FC6-10F3-10531262258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endParaRPr lang="de-DE"/>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15.05.2024</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4249299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15.05.2024</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515967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endParaRPr lang="de-DE"/>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15.05.2024</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3231119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10"/>
          </p:nvPr>
        </p:nvSpPr>
        <p:spPr/>
        <p:txBody>
          <a:bodyPr/>
          <a:lstStyle/>
          <a:p>
            <a:fld id="{CA953BDC-9EAE-49FE-9892-958C9F845175}" type="datetimeFigureOut">
              <a:rPr lang="de-DE" smtClean="0"/>
              <a:t>15.05.2024</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388591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endParaRPr lang="de-DE"/>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CA953BDC-9EAE-49FE-9892-958C9F845175}" type="datetimeFigureOut">
              <a:rPr lang="de-DE" smtClean="0"/>
              <a:t>15.05.2024</a:t>
            </a:fld>
            <a:endParaRPr lang="de-DE"/>
          </a:p>
        </p:txBody>
      </p:sp>
      <p:sp>
        <p:nvSpPr>
          <p:cNvPr id="5" name="Tijdelijke aanduiding voor voettekst 4"/>
          <p:cNvSpPr>
            <a:spLocks noGrp="1"/>
          </p:cNvSpPr>
          <p:nvPr>
            <p:ph type="ftr" sz="quarter" idx="11"/>
          </p:nvPr>
        </p:nvSpPr>
        <p:spPr/>
        <p:txBody>
          <a:bodyPr/>
          <a:lstStyle/>
          <a:p>
            <a:endParaRPr lang="de-DE"/>
          </a:p>
        </p:txBody>
      </p:sp>
      <p:sp>
        <p:nvSpPr>
          <p:cNvPr id="6" name="Tijdelijke aanduiding voor dianummer 5"/>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1843495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5" name="Tijdelijke aanduiding voor datum 4"/>
          <p:cNvSpPr>
            <a:spLocks noGrp="1"/>
          </p:cNvSpPr>
          <p:nvPr>
            <p:ph type="dt" sz="half" idx="10"/>
          </p:nvPr>
        </p:nvSpPr>
        <p:spPr/>
        <p:txBody>
          <a:bodyPr/>
          <a:lstStyle/>
          <a:p>
            <a:fld id="{CA953BDC-9EAE-49FE-9892-958C9F845175}" type="datetimeFigureOut">
              <a:rPr lang="de-DE" smtClean="0"/>
              <a:t>15.05.2024</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957811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endParaRPr lang="de-DE"/>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7" name="Tijdelijke aanduiding voor datum 6"/>
          <p:cNvSpPr>
            <a:spLocks noGrp="1"/>
          </p:cNvSpPr>
          <p:nvPr>
            <p:ph type="dt" sz="half" idx="10"/>
          </p:nvPr>
        </p:nvSpPr>
        <p:spPr/>
        <p:txBody>
          <a:bodyPr/>
          <a:lstStyle/>
          <a:p>
            <a:fld id="{CA953BDC-9EAE-49FE-9892-958C9F845175}" type="datetimeFigureOut">
              <a:rPr lang="de-DE" smtClean="0"/>
              <a:t>15.05.2024</a:t>
            </a:fld>
            <a:endParaRPr lang="de-DE"/>
          </a:p>
        </p:txBody>
      </p:sp>
      <p:sp>
        <p:nvSpPr>
          <p:cNvPr id="8" name="Tijdelijke aanduiding voor voettekst 7"/>
          <p:cNvSpPr>
            <a:spLocks noGrp="1"/>
          </p:cNvSpPr>
          <p:nvPr>
            <p:ph type="ftr" sz="quarter" idx="11"/>
          </p:nvPr>
        </p:nvSpPr>
        <p:spPr/>
        <p:txBody>
          <a:bodyPr/>
          <a:lstStyle/>
          <a:p>
            <a:endParaRPr lang="de-DE"/>
          </a:p>
        </p:txBody>
      </p:sp>
      <p:sp>
        <p:nvSpPr>
          <p:cNvPr id="9" name="Tijdelijke aanduiding voor dianummer 8"/>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4148315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de-DE"/>
          </a:p>
        </p:txBody>
      </p:sp>
      <p:sp>
        <p:nvSpPr>
          <p:cNvPr id="3" name="Tijdelijke aanduiding voor datum 2"/>
          <p:cNvSpPr>
            <a:spLocks noGrp="1"/>
          </p:cNvSpPr>
          <p:nvPr>
            <p:ph type="dt" sz="half" idx="10"/>
          </p:nvPr>
        </p:nvSpPr>
        <p:spPr/>
        <p:txBody>
          <a:bodyPr/>
          <a:lstStyle/>
          <a:p>
            <a:fld id="{CA953BDC-9EAE-49FE-9892-958C9F845175}" type="datetimeFigureOut">
              <a:rPr lang="de-DE" smtClean="0"/>
              <a:t>15.05.2024</a:t>
            </a:fld>
            <a:endParaRPr lang="de-DE"/>
          </a:p>
        </p:txBody>
      </p:sp>
      <p:sp>
        <p:nvSpPr>
          <p:cNvPr id="4" name="Tijdelijke aanduiding voor voettekst 3"/>
          <p:cNvSpPr>
            <a:spLocks noGrp="1"/>
          </p:cNvSpPr>
          <p:nvPr>
            <p:ph type="ftr" sz="quarter" idx="11"/>
          </p:nvPr>
        </p:nvSpPr>
        <p:spPr/>
        <p:txBody>
          <a:bodyPr/>
          <a:lstStyle/>
          <a:p>
            <a:endParaRPr lang="de-DE"/>
          </a:p>
        </p:txBody>
      </p:sp>
      <p:sp>
        <p:nvSpPr>
          <p:cNvPr id="5" name="Tijdelijke aanduiding voor dianummer 4"/>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1937782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A953BDC-9EAE-49FE-9892-958C9F845175}" type="datetimeFigureOut">
              <a:rPr lang="de-DE" smtClean="0"/>
              <a:t>15.05.2024</a:t>
            </a:fld>
            <a:endParaRPr lang="de-DE"/>
          </a:p>
        </p:txBody>
      </p:sp>
      <p:sp>
        <p:nvSpPr>
          <p:cNvPr id="3" name="Tijdelijke aanduiding voor voettekst 2"/>
          <p:cNvSpPr>
            <a:spLocks noGrp="1"/>
          </p:cNvSpPr>
          <p:nvPr>
            <p:ph type="ftr" sz="quarter" idx="11"/>
          </p:nvPr>
        </p:nvSpPr>
        <p:spPr/>
        <p:txBody>
          <a:bodyPr/>
          <a:lstStyle/>
          <a:p>
            <a:endParaRPr lang="de-DE"/>
          </a:p>
        </p:txBody>
      </p:sp>
      <p:sp>
        <p:nvSpPr>
          <p:cNvPr id="4" name="Tijdelijke aanduiding voor dianummer 3"/>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3349604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de-DE"/>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A953BDC-9EAE-49FE-9892-958C9F845175}" type="datetimeFigureOut">
              <a:rPr lang="de-DE" smtClean="0"/>
              <a:t>15.05.2024</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2568389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endParaRPr lang="de-DE"/>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A953BDC-9EAE-49FE-9892-958C9F845175}" type="datetimeFigureOut">
              <a:rPr lang="de-DE" smtClean="0"/>
              <a:t>15.05.2024</a:t>
            </a:fld>
            <a:endParaRPr lang="de-DE"/>
          </a:p>
        </p:txBody>
      </p:sp>
      <p:sp>
        <p:nvSpPr>
          <p:cNvPr id="6" name="Tijdelijke aanduiding voor voettekst 5"/>
          <p:cNvSpPr>
            <a:spLocks noGrp="1"/>
          </p:cNvSpPr>
          <p:nvPr>
            <p:ph type="ftr" sz="quarter" idx="11"/>
          </p:nvPr>
        </p:nvSpPr>
        <p:spPr/>
        <p:txBody>
          <a:bodyPr/>
          <a:lstStyle/>
          <a:p>
            <a:endParaRPr lang="de-DE"/>
          </a:p>
        </p:txBody>
      </p:sp>
      <p:sp>
        <p:nvSpPr>
          <p:cNvPr id="7" name="Tijdelijke aanduiding voor dianummer 6"/>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84292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endParaRPr lang="de-DE"/>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de-DE"/>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953BDC-9EAE-49FE-9892-958C9F845175}" type="datetimeFigureOut">
              <a:rPr lang="de-DE" smtClean="0"/>
              <a:t>15.05.2024</a:t>
            </a:fld>
            <a:endParaRPr lang="de-DE"/>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D814C8-F66B-4915-9FEC-D62A1DED085F}" type="slidenum">
              <a:rPr lang="de-DE" smtClean="0"/>
              <a:t>‹#›</a:t>
            </a:fld>
            <a:endParaRPr lang="de-DE"/>
          </a:p>
        </p:txBody>
      </p:sp>
    </p:spTree>
    <p:extLst>
      <p:ext uri="{BB962C8B-B14F-4D97-AF65-F5344CB8AC3E}">
        <p14:creationId xmlns:p14="http://schemas.microsoft.com/office/powerpoint/2010/main" val="1710546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2C0C9-CEC5-38E7-61EB-B37A9242A654}"/>
              </a:ext>
            </a:extLst>
          </p:cNvPr>
          <p:cNvSpPr>
            <a:spLocks noGrp="1"/>
          </p:cNvSpPr>
          <p:nvPr>
            <p:ph type="ctrTitle"/>
          </p:nvPr>
        </p:nvSpPr>
        <p:spPr/>
        <p:txBody>
          <a:bodyPr/>
          <a:lstStyle/>
          <a:p>
            <a:r>
              <a:rPr lang="en-US">
                <a:ea typeface="Calibri Light"/>
                <a:cs typeface="Calibri Light"/>
              </a:rPr>
              <a:t>Hoe </a:t>
            </a:r>
            <a:r>
              <a:rPr lang="en-US" err="1">
                <a:ea typeface="Calibri Light"/>
                <a:cs typeface="Calibri Light"/>
              </a:rPr>
              <a:t>werkt</a:t>
            </a:r>
            <a:r>
              <a:rPr lang="en-US">
                <a:ea typeface="Calibri Light"/>
                <a:cs typeface="Calibri Light"/>
              </a:rPr>
              <a:t> DIGIT-VO?</a:t>
            </a:r>
          </a:p>
        </p:txBody>
      </p:sp>
      <p:sp>
        <p:nvSpPr>
          <p:cNvPr id="3" name="Subtitle 2">
            <a:extLst>
              <a:ext uri="{FF2B5EF4-FFF2-40B4-BE49-F238E27FC236}">
                <a16:creationId xmlns:a16="http://schemas.microsoft.com/office/drawing/2014/main" id="{5DAD3172-29F0-7543-9D7E-D83BFD3D9F1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51305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1911-1D0A-B6D4-6CBD-28703284B315}"/>
              </a:ext>
            </a:extLst>
          </p:cNvPr>
          <p:cNvSpPr>
            <a:spLocks noGrp="1"/>
          </p:cNvSpPr>
          <p:nvPr>
            <p:ph type="title"/>
          </p:nvPr>
        </p:nvSpPr>
        <p:spPr/>
        <p:txBody>
          <a:bodyPr>
            <a:noAutofit/>
          </a:bodyPr>
          <a:lstStyle/>
          <a:p>
            <a:r>
              <a:rPr lang="nl-NL" sz="4000"/>
              <a:t>Hey daar, digitale avonturiers! Welkom bij de wereld van ICT, waar bits en bytes samenkomen om onze samenleving te transformeren! Van smartphones tot slimme steden, ontdek hoe ICT onze wereld vormgeeft. Bereid je voor op een spannende reis door onze werelden en de rol die jij daarin speelt! </a:t>
            </a:r>
          </a:p>
        </p:txBody>
      </p:sp>
      <p:sp>
        <p:nvSpPr>
          <p:cNvPr id="3" name="Tijdelijke aanduiding voor tekst 2">
            <a:extLst>
              <a:ext uri="{FF2B5EF4-FFF2-40B4-BE49-F238E27FC236}">
                <a16:creationId xmlns:a16="http://schemas.microsoft.com/office/drawing/2014/main" id="{6F04C096-8935-0C84-A8D5-F760E74A548A}"/>
              </a:ext>
            </a:extLst>
          </p:cNvPr>
          <p:cNvSpPr>
            <a:spLocks noGrp="1"/>
          </p:cNvSpPr>
          <p:nvPr>
            <p:ph type="body" idx="1"/>
          </p:nvPr>
        </p:nvSpPr>
        <p:spPr/>
        <p:txBody>
          <a:bodyPr/>
          <a:lstStyle/>
          <a:p>
            <a:endParaRPr lang="nl-NL"/>
          </a:p>
        </p:txBody>
      </p:sp>
    </p:spTree>
    <p:extLst>
      <p:ext uri="{BB962C8B-B14F-4D97-AF65-F5344CB8AC3E}">
        <p14:creationId xmlns:p14="http://schemas.microsoft.com/office/powerpoint/2010/main" val="1229365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C96715B-D2A5-1A5A-197B-3F0DD6296BE8}"/>
              </a:ext>
            </a:extLst>
          </p:cNvPr>
          <p:cNvSpPr>
            <a:spLocks noGrp="1"/>
          </p:cNvSpPr>
          <p:nvPr>
            <p:ph type="title"/>
          </p:nvPr>
        </p:nvSpPr>
        <p:spPr/>
        <p:txBody>
          <a:bodyPr/>
          <a:lstStyle/>
          <a:p>
            <a:r>
              <a:rPr lang="nl-NL"/>
              <a:t>Klassengesprek</a:t>
            </a:r>
          </a:p>
        </p:txBody>
      </p:sp>
      <p:sp>
        <p:nvSpPr>
          <p:cNvPr id="5" name="Tijdelijke aanduiding voor inhoud 4">
            <a:extLst>
              <a:ext uri="{FF2B5EF4-FFF2-40B4-BE49-F238E27FC236}">
                <a16:creationId xmlns:a16="http://schemas.microsoft.com/office/drawing/2014/main" id="{749C5B64-04B9-98B3-B765-4AD648C822EE}"/>
              </a:ext>
            </a:extLst>
          </p:cNvPr>
          <p:cNvSpPr>
            <a:spLocks noGrp="1"/>
          </p:cNvSpPr>
          <p:nvPr>
            <p:ph idx="1"/>
          </p:nvPr>
        </p:nvSpPr>
        <p:spPr/>
        <p:txBody>
          <a:bodyPr/>
          <a:lstStyle/>
          <a:p>
            <a:r>
              <a:rPr lang="nl-NL" sz="3200">
                <a:effectLst/>
                <a:latin typeface="Calibri" panose="020F0502020204030204" pitchFamily="34" charset="0"/>
                <a:ea typeface="Times New Roman" panose="02020603050405020304" pitchFamily="18" charset="0"/>
                <a:cs typeface="Calibri" panose="020F0502020204030204" pitchFamily="34" charset="0"/>
              </a:rPr>
              <a:t>Wie heeft er ervaring met werken op een laptop? </a:t>
            </a:r>
          </a:p>
          <a:p>
            <a:r>
              <a:rPr lang="nl-NL" sz="3200">
                <a:effectLst/>
                <a:latin typeface="Calibri" panose="020F0502020204030204" pitchFamily="34" charset="0"/>
                <a:ea typeface="Times New Roman" panose="02020603050405020304" pitchFamily="18" charset="0"/>
                <a:cs typeface="Calibri" panose="020F0502020204030204" pitchFamily="34" charset="0"/>
              </a:rPr>
              <a:t>Wat deed je ermee? </a:t>
            </a:r>
          </a:p>
          <a:p>
            <a:r>
              <a:rPr lang="nl-NL" sz="3200">
                <a:effectLst/>
                <a:latin typeface="Calibri" panose="020F0502020204030204" pitchFamily="34" charset="0"/>
                <a:ea typeface="Times New Roman" panose="02020603050405020304" pitchFamily="18" charset="0"/>
                <a:cs typeface="Calibri" panose="020F0502020204030204" pitchFamily="34" charset="0"/>
              </a:rPr>
              <a:t>Wat is er handig of juist onhandig aan werken met een laptop? </a:t>
            </a:r>
            <a:endParaRPr lang="nl-NL" sz="3200">
              <a:effectLst/>
              <a:latin typeface="Calibri" panose="020F0502020204030204" pitchFamily="34" charset="0"/>
              <a:ea typeface="Calibri" panose="020F0502020204030204" pitchFamily="34" charset="0"/>
              <a:cs typeface="Arial" panose="020B0604020202020204" pitchFamily="34" charset="0"/>
            </a:endParaRPr>
          </a:p>
          <a:p>
            <a:endParaRPr lang="nl-NL"/>
          </a:p>
        </p:txBody>
      </p:sp>
    </p:spTree>
    <p:extLst>
      <p:ext uri="{BB962C8B-B14F-4D97-AF65-F5344CB8AC3E}">
        <p14:creationId xmlns:p14="http://schemas.microsoft.com/office/powerpoint/2010/main" val="2958326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2D494-E553-E091-F5AE-FC44A7F44421}"/>
              </a:ext>
            </a:extLst>
          </p:cNvPr>
          <p:cNvSpPr>
            <a:spLocks noGrp="1"/>
          </p:cNvSpPr>
          <p:nvPr>
            <p:ph type="title"/>
          </p:nvPr>
        </p:nvSpPr>
        <p:spPr/>
        <p:txBody>
          <a:bodyPr/>
          <a:lstStyle/>
          <a:p>
            <a:r>
              <a:rPr lang="en-US" err="1">
                <a:ea typeface="Calibri Light"/>
                <a:cs typeface="Calibri Light"/>
              </a:rPr>
              <a:t>Opstarten</a:t>
            </a:r>
            <a:endParaRPr lang="en-US" err="1"/>
          </a:p>
        </p:txBody>
      </p:sp>
      <p:sp>
        <p:nvSpPr>
          <p:cNvPr id="3" name="Content Placeholder 2">
            <a:extLst>
              <a:ext uri="{FF2B5EF4-FFF2-40B4-BE49-F238E27FC236}">
                <a16:creationId xmlns:a16="http://schemas.microsoft.com/office/drawing/2014/main" id="{84AE2B78-04C0-2FC6-10F3-105312622583}"/>
              </a:ext>
            </a:extLst>
          </p:cNvPr>
          <p:cNvSpPr>
            <a:spLocks noGrp="1"/>
          </p:cNvSpPr>
          <p:nvPr>
            <p:ph idx="1"/>
          </p:nvPr>
        </p:nvSpPr>
        <p:spPr/>
        <p:txBody>
          <a:bodyPr vert="horz" lIns="91440" tIns="45720" rIns="91440" bIns="45720" rtlCol="0" anchor="t">
            <a:normAutofit/>
          </a:bodyPr>
          <a:lstStyle/>
          <a:p>
            <a:r>
              <a:rPr lang="en-US">
                <a:ea typeface="Calibri"/>
                <a:cs typeface="Calibri"/>
              </a:rPr>
              <a:t>Pak je laptop </a:t>
            </a:r>
            <a:r>
              <a:rPr lang="en-US" err="1">
                <a:ea typeface="Calibri"/>
                <a:cs typeface="Calibri"/>
              </a:rPr>
              <a:t>en</a:t>
            </a:r>
            <a:r>
              <a:rPr lang="en-US">
                <a:ea typeface="Calibri"/>
                <a:cs typeface="Calibri"/>
              </a:rPr>
              <a:t> sluit je </a:t>
            </a:r>
            <a:r>
              <a:rPr lang="en-US" err="1">
                <a:ea typeface="Calibri"/>
                <a:cs typeface="Calibri"/>
              </a:rPr>
              <a:t>koptelefoon</a:t>
            </a:r>
            <a:r>
              <a:rPr lang="en-US">
                <a:ea typeface="Calibri"/>
                <a:cs typeface="Calibri"/>
              </a:rPr>
              <a:t> </a:t>
            </a:r>
            <a:r>
              <a:rPr lang="en-US" err="1">
                <a:ea typeface="Calibri"/>
                <a:cs typeface="Calibri"/>
              </a:rPr>
              <a:t>aan</a:t>
            </a:r>
            <a:r>
              <a:rPr lang="en-US">
                <a:ea typeface="Calibri"/>
                <a:cs typeface="Calibri"/>
              </a:rPr>
              <a:t>.</a:t>
            </a:r>
          </a:p>
          <a:p>
            <a:r>
              <a:rPr lang="en-US">
                <a:ea typeface="Calibri"/>
                <a:cs typeface="Calibri"/>
              </a:rPr>
              <a:t>Start je laptop </a:t>
            </a:r>
            <a:r>
              <a:rPr lang="en-US" err="1">
                <a:ea typeface="Calibri"/>
                <a:cs typeface="Calibri"/>
              </a:rPr>
              <a:t>en</a:t>
            </a:r>
            <a:r>
              <a:rPr lang="en-US">
                <a:ea typeface="Calibri"/>
                <a:cs typeface="Calibri"/>
              </a:rPr>
              <a:t> log in.</a:t>
            </a:r>
          </a:p>
          <a:p>
            <a:r>
              <a:rPr lang="en-US">
                <a:ea typeface="Calibri"/>
                <a:cs typeface="Calibri"/>
              </a:rPr>
              <a:t>Start Teams.</a:t>
            </a:r>
          </a:p>
          <a:p>
            <a:r>
              <a:rPr lang="en-US">
                <a:ea typeface="Calibri"/>
                <a:cs typeface="Calibri"/>
              </a:rPr>
              <a:t>Ga </a:t>
            </a:r>
            <a:r>
              <a:rPr lang="en-US" err="1">
                <a:ea typeface="Calibri"/>
                <a:cs typeface="Calibri"/>
              </a:rPr>
              <a:t>naar</a:t>
            </a:r>
            <a:r>
              <a:rPr lang="en-US">
                <a:ea typeface="Calibri"/>
                <a:cs typeface="Calibri"/>
              </a:rPr>
              <a:t> </a:t>
            </a:r>
            <a:r>
              <a:rPr lang="en-US" err="1">
                <a:ea typeface="Calibri"/>
                <a:cs typeface="Calibri"/>
              </a:rPr>
              <a:t>leerlingplein</a:t>
            </a:r>
            <a:r>
              <a:rPr lang="en-US">
                <a:ea typeface="Calibri"/>
                <a:cs typeface="Calibri"/>
              </a:rPr>
              <a:t>.</a:t>
            </a:r>
          </a:p>
          <a:p>
            <a:r>
              <a:rPr lang="en-US" err="1">
                <a:ea typeface="Calibri"/>
                <a:cs typeface="Calibri"/>
              </a:rPr>
              <a:t>Klik</a:t>
            </a:r>
            <a:r>
              <a:rPr lang="en-US">
                <a:ea typeface="Calibri"/>
                <a:cs typeface="Calibri"/>
              </a:rPr>
              <a:t> op de app DIGIT-VO</a:t>
            </a:r>
          </a:p>
          <a:p>
            <a:r>
              <a:rPr lang="en-US" err="1">
                <a:ea typeface="Calibri"/>
                <a:cs typeface="Calibri"/>
              </a:rPr>
              <a:t>Zoek</a:t>
            </a:r>
            <a:r>
              <a:rPr lang="en-US">
                <a:ea typeface="Calibri"/>
                <a:cs typeface="Calibri"/>
              </a:rPr>
              <a:t> in de planner week 1 op </a:t>
            </a:r>
            <a:r>
              <a:rPr lang="en-US" err="1">
                <a:ea typeface="Calibri"/>
                <a:cs typeface="Calibri"/>
              </a:rPr>
              <a:t>en</a:t>
            </a:r>
            <a:r>
              <a:rPr lang="en-US">
                <a:ea typeface="Calibri"/>
                <a:cs typeface="Calibri"/>
              </a:rPr>
              <a:t> </a:t>
            </a:r>
            <a:r>
              <a:rPr lang="en-US" err="1">
                <a:ea typeface="Calibri"/>
                <a:cs typeface="Calibri"/>
              </a:rPr>
              <a:t>maak</a:t>
            </a:r>
            <a:r>
              <a:rPr lang="en-US">
                <a:ea typeface="Calibri"/>
                <a:cs typeface="Calibri"/>
              </a:rPr>
              <a:t> de </a:t>
            </a:r>
            <a:r>
              <a:rPr lang="en-US" err="1">
                <a:ea typeface="Calibri"/>
                <a:cs typeface="Calibri"/>
              </a:rPr>
              <a:t>opdracht</a:t>
            </a:r>
            <a:r>
              <a:rPr lang="en-US">
                <a:ea typeface="Calibri"/>
                <a:cs typeface="Calibri"/>
              </a:rPr>
              <a:t> die </a:t>
            </a:r>
            <a:r>
              <a:rPr lang="en-US" err="1">
                <a:ea typeface="Calibri"/>
                <a:cs typeface="Calibri"/>
              </a:rPr>
              <a:t>daar</a:t>
            </a:r>
            <a:r>
              <a:rPr lang="en-US">
                <a:ea typeface="Calibri"/>
                <a:cs typeface="Calibri"/>
              </a:rPr>
              <a:t> in </a:t>
            </a:r>
            <a:r>
              <a:rPr lang="en-US" err="1">
                <a:ea typeface="Calibri"/>
                <a:cs typeface="Calibri"/>
              </a:rPr>
              <a:t>staat</a:t>
            </a:r>
            <a:r>
              <a:rPr lang="en-US">
                <a:ea typeface="Calibri"/>
                <a:cs typeface="Calibri"/>
              </a:rPr>
              <a:t>.</a:t>
            </a:r>
          </a:p>
          <a:p>
            <a:r>
              <a:rPr lang="en-US">
                <a:ea typeface="Calibri"/>
                <a:cs typeface="Calibri"/>
              </a:rPr>
              <a:t>Lees </a:t>
            </a:r>
            <a:r>
              <a:rPr lang="en-US" err="1">
                <a:ea typeface="Calibri"/>
                <a:cs typeface="Calibri"/>
              </a:rPr>
              <a:t>goed</a:t>
            </a:r>
            <a:r>
              <a:rPr lang="en-US">
                <a:ea typeface="Calibri"/>
                <a:cs typeface="Calibri"/>
              </a:rPr>
              <a:t> de </a:t>
            </a:r>
            <a:r>
              <a:rPr lang="en-US" err="1">
                <a:ea typeface="Calibri"/>
                <a:cs typeface="Calibri"/>
              </a:rPr>
              <a:t>aanwijzingen</a:t>
            </a:r>
            <a:r>
              <a:rPr lang="en-US">
                <a:ea typeface="Calibri"/>
                <a:cs typeface="Calibri"/>
              </a:rPr>
              <a:t> die in DIGIT </a:t>
            </a:r>
            <a:r>
              <a:rPr lang="en-US" err="1">
                <a:ea typeface="Calibri"/>
                <a:cs typeface="Calibri"/>
              </a:rPr>
              <a:t>staan</a:t>
            </a:r>
            <a:r>
              <a:rPr lang="en-US">
                <a:ea typeface="Calibri"/>
                <a:cs typeface="Calibri"/>
              </a:rPr>
              <a:t> </a:t>
            </a:r>
            <a:r>
              <a:rPr lang="en-US" err="1">
                <a:ea typeface="Calibri"/>
                <a:cs typeface="Calibri"/>
              </a:rPr>
              <a:t>en</a:t>
            </a:r>
            <a:r>
              <a:rPr lang="en-US">
                <a:ea typeface="Calibri"/>
                <a:cs typeface="Calibri"/>
              </a:rPr>
              <a:t> </a:t>
            </a:r>
            <a:r>
              <a:rPr lang="en-US" err="1">
                <a:ea typeface="Calibri"/>
                <a:cs typeface="Calibri"/>
              </a:rPr>
              <a:t>bekijk</a:t>
            </a:r>
            <a:r>
              <a:rPr lang="en-US">
                <a:ea typeface="Calibri"/>
                <a:cs typeface="Calibri"/>
              </a:rPr>
              <a:t> de </a:t>
            </a:r>
            <a:r>
              <a:rPr lang="en-US" err="1">
                <a:ea typeface="Calibri"/>
                <a:cs typeface="Calibri"/>
              </a:rPr>
              <a:t>uitlegvideo’s</a:t>
            </a:r>
            <a:r>
              <a:rPr lang="en-US">
                <a:ea typeface="Calibri"/>
                <a:cs typeface="Calibri"/>
              </a:rPr>
              <a:t>.</a:t>
            </a:r>
          </a:p>
          <a:p>
            <a:endParaRPr lang="en-US">
              <a:ea typeface="Calibri"/>
              <a:cs typeface="Calibri"/>
            </a:endParaRPr>
          </a:p>
          <a:p>
            <a:endParaRPr lang="en-US">
              <a:ea typeface="Calibri"/>
              <a:cs typeface="Calibri"/>
            </a:endParaRPr>
          </a:p>
        </p:txBody>
      </p:sp>
    </p:spTree>
    <p:extLst>
      <p:ext uri="{BB962C8B-B14F-4D97-AF65-F5344CB8AC3E}">
        <p14:creationId xmlns:p14="http://schemas.microsoft.com/office/powerpoint/2010/main" val="2723654559"/>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6D3D8631BBBD47B0A611F78F4034AB" ma:contentTypeVersion="4" ma:contentTypeDescription="Een nieuw document maken." ma:contentTypeScope="" ma:versionID="f7549babf7a762862cb3b672a857aabd">
  <xsd:schema xmlns:xsd="http://www.w3.org/2001/XMLSchema" xmlns:xs="http://www.w3.org/2001/XMLSchema" xmlns:p="http://schemas.microsoft.com/office/2006/metadata/properties" xmlns:ns2="5344c1ce-0898-4144-aa84-ae25b8da9987" targetNamespace="http://schemas.microsoft.com/office/2006/metadata/properties" ma:root="true" ma:fieldsID="f4b5a59c7895fa46b45fbe70159a29e8" ns2:_="">
    <xsd:import namespace="5344c1ce-0898-4144-aa84-ae25b8da998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44c1ce-0898-4144-aa84-ae25b8da99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56E3FF-5295-4B6D-9E09-B6403EDED6CD}">
  <ds:schemaRefs>
    <ds:schemaRef ds:uri="5344c1ce-0898-4144-aa84-ae25b8da998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94A5D21-27EB-4FD8-B607-463C318BD34A}">
  <ds:schemaRefs>
    <ds:schemaRef ds:uri="5344c1ce-0898-4144-aa84-ae25b8da998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5F3915B-979E-4A29-822B-0B32F76A6F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Kantoorthema</vt:lpstr>
      <vt:lpstr>Hoe werkt DIGIT-VO?</vt:lpstr>
      <vt:lpstr>Hey daar, digitale avonturiers! Welkom bij de wereld van ICT, waar bits en bytes samenkomen om onze samenleving te transformeren! Van smartphones tot slimme steden, ontdek hoe ICT onze wereld vormgeeft. Bereid je voor op een spannende reis door onze werelden en de rol die jij daarin speelt! </vt:lpstr>
      <vt:lpstr>Klassengesprek</vt:lpstr>
      <vt:lpstr>Opstarten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cp:revision>
  <dcterms:created xsi:type="dcterms:W3CDTF">2012-07-30T23:35:21Z</dcterms:created>
  <dcterms:modified xsi:type="dcterms:W3CDTF">2024-05-15T07:00:42Z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0x010100856D3D8631BBBD47B0A611F78F4034AB</vt:lpwstr>
  </property>
</Properties>
</file>